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386012"/>
            <a:ext cx="8210550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60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503712" y="4509120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4509120"/>
            <a:ext cx="9004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15696" y="4931150"/>
            <a:ext cx="9004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03061" y="4931152"/>
            <a:ext cx="21602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5962"/>
            <a:ext cx="11544300" cy="2886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93896" y="328675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33711" y="328675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41490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60" y="365671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935760" y="414908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935760" y="365671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331488" y="450912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23993" y="4509120"/>
            <a:ext cx="76553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840416" y="4026799"/>
            <a:ext cx="9040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4000"/>
            <a:ext cx="11610975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06084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251302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186684" y="2261815"/>
            <a:ext cx="9894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52384" y="2261815"/>
            <a:ext cx="65833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23592" y="2894861"/>
            <a:ext cx="65833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853486" y="2894861"/>
            <a:ext cx="65833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43688" y="328674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443688" y="373892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365574" y="3492733"/>
            <a:ext cx="95456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632504" y="3492733"/>
            <a:ext cx="38542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48794" y="4098941"/>
            <a:ext cx="38542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035950" y="4098941"/>
            <a:ext cx="38542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060126" y="4098941"/>
            <a:ext cx="91619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7045242" y="4510922"/>
            <a:ext cx="10148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3035950" y="4931120"/>
            <a:ext cx="38542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4482912" y="4931120"/>
            <a:ext cx="60497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95525"/>
            <a:ext cx="11563350" cy="2266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33656" y="407707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60522" y="407707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04100" y="407707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663952" y="292151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079378" y="407707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95653" y="292151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22519" y="292151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276872"/>
            <a:ext cx="11553825" cy="212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5015880" y="3573016"/>
            <a:ext cx="10801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46887" y="4035240"/>
            <a:ext cx="10801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2026-01-16T00:35:11Z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